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64" r:id="rId7"/>
    <p:sldId id="267" r:id="rId8"/>
    <p:sldId id="263" r:id="rId9"/>
    <p:sldId id="265" r:id="rId10"/>
    <p:sldId id="259" r:id="rId11"/>
    <p:sldId id="268" r:id="rId12"/>
    <p:sldId id="276" r:id="rId13"/>
    <p:sldId id="269" r:id="rId14"/>
    <p:sldId id="271" r:id="rId15"/>
    <p:sldId id="275" r:id="rId16"/>
    <p:sldId id="270" r:id="rId17"/>
    <p:sldId id="273" r:id="rId18"/>
    <p:sldId id="274" r:id="rId19"/>
    <p:sldId id="262" r:id="rId20"/>
    <p:sldId id="26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ed Rivas" userId="18d925e6c16b0487" providerId="LiveId" clId="{CD2F8C62-B80B-486D-94FC-34CC636C5C8E}"/>
    <pc:docChg chg="undo custSel addSld delSld modSld">
      <pc:chgData name="Jared Rivas" userId="18d925e6c16b0487" providerId="LiveId" clId="{CD2F8C62-B80B-486D-94FC-34CC636C5C8E}" dt="2024-09-02T06:29:11.313" v="941" actId="27636"/>
      <pc:docMkLst>
        <pc:docMk/>
      </pc:docMkLst>
      <pc:sldChg chg="addSp delSp modSp mod">
        <pc:chgData name="Jared Rivas" userId="18d925e6c16b0487" providerId="LiveId" clId="{CD2F8C62-B80B-486D-94FC-34CC636C5C8E}" dt="2024-09-02T06:26:27.532" v="515" actId="1076"/>
        <pc:sldMkLst>
          <pc:docMk/>
          <pc:sldMk cId="3906540354" sldId="260"/>
        </pc:sldMkLst>
        <pc:spChg chg="mod">
          <ac:chgData name="Jared Rivas" userId="18d925e6c16b0487" providerId="LiveId" clId="{CD2F8C62-B80B-486D-94FC-34CC636C5C8E}" dt="2024-09-02T06:24:55.580" v="483" actId="20577"/>
          <ac:spMkLst>
            <pc:docMk/>
            <pc:sldMk cId="3906540354" sldId="260"/>
            <ac:spMk id="2" creationId="{7ADC9467-D86A-4D44-9E01-5796E5BDA396}"/>
          </ac:spMkLst>
        </pc:spChg>
        <pc:spChg chg="mod">
          <ac:chgData name="Jared Rivas" userId="18d925e6c16b0487" providerId="LiveId" clId="{CD2F8C62-B80B-486D-94FC-34CC636C5C8E}" dt="2024-09-02T06:24:52.748" v="475" actId="207"/>
          <ac:spMkLst>
            <pc:docMk/>
            <pc:sldMk cId="3906540354" sldId="260"/>
            <ac:spMk id="4" creationId="{41A79215-653F-4996-95E5-0FD4B247B21F}"/>
          </ac:spMkLst>
        </pc:spChg>
        <pc:spChg chg="add del mod">
          <ac:chgData name="Jared Rivas" userId="18d925e6c16b0487" providerId="LiveId" clId="{CD2F8C62-B80B-486D-94FC-34CC636C5C8E}" dt="2024-09-02T06:25:32.692" v="484"/>
          <ac:spMkLst>
            <pc:docMk/>
            <pc:sldMk cId="3906540354" sldId="260"/>
            <ac:spMk id="5" creationId="{CA4F0805-5C11-0638-C102-7F9939D3FD1A}"/>
          </ac:spMkLst>
        </pc:spChg>
        <pc:spChg chg="add del mod">
          <ac:chgData name="Jared Rivas" userId="18d925e6c16b0487" providerId="LiveId" clId="{CD2F8C62-B80B-486D-94FC-34CC636C5C8E}" dt="2024-09-02T06:25:57.266" v="487" actId="478"/>
          <ac:spMkLst>
            <pc:docMk/>
            <pc:sldMk cId="3906540354" sldId="260"/>
            <ac:spMk id="9" creationId="{FABC1BB5-AD60-4C51-0840-8880972D519E}"/>
          </ac:spMkLst>
        </pc:spChg>
        <pc:spChg chg="add mod">
          <ac:chgData name="Jared Rivas" userId="18d925e6c16b0487" providerId="LiveId" clId="{CD2F8C62-B80B-486D-94FC-34CC636C5C8E}" dt="2024-09-02T06:26:27.532" v="515" actId="1076"/>
          <ac:spMkLst>
            <pc:docMk/>
            <pc:sldMk cId="3906540354" sldId="260"/>
            <ac:spMk id="11" creationId="{7B9224AF-6450-5564-7FC9-428746D9A989}"/>
          </ac:spMkLst>
        </pc:spChg>
        <pc:picChg chg="del">
          <ac:chgData name="Jared Rivas" userId="18d925e6c16b0487" providerId="LiveId" clId="{CD2F8C62-B80B-486D-94FC-34CC636C5C8E}" dt="2024-09-02T06:24:31.997" v="443" actId="478"/>
          <ac:picMkLst>
            <pc:docMk/>
            <pc:sldMk cId="3906540354" sldId="260"/>
            <ac:picMk id="6" creationId="{103D88BF-51AE-46F2-8081-A3C506432709}"/>
          </ac:picMkLst>
        </pc:picChg>
        <pc:picChg chg="add del mod">
          <ac:chgData name="Jared Rivas" userId="18d925e6c16b0487" providerId="LiveId" clId="{CD2F8C62-B80B-486D-94FC-34CC636C5C8E}" dt="2024-09-02T06:25:35.524" v="485" actId="478"/>
          <ac:picMkLst>
            <pc:docMk/>
            <pc:sldMk cId="3906540354" sldId="260"/>
            <ac:picMk id="7" creationId="{2C6606F2-1959-8991-1CF6-37AA0FCD3B5A}"/>
          </ac:picMkLst>
        </pc:picChg>
        <pc:picChg chg="add mod">
          <ac:chgData name="Jared Rivas" userId="18d925e6c16b0487" providerId="LiveId" clId="{CD2F8C62-B80B-486D-94FC-34CC636C5C8E}" dt="2024-09-02T06:26:02.545" v="489" actId="1076"/>
          <ac:picMkLst>
            <pc:docMk/>
            <pc:sldMk cId="3906540354" sldId="260"/>
            <ac:picMk id="10" creationId="{9590931F-0DD3-E49A-EF94-1A0CF91E8712}"/>
          </ac:picMkLst>
        </pc:picChg>
      </pc:sldChg>
      <pc:sldChg chg="modSp mod">
        <pc:chgData name="Jared Rivas" userId="18d925e6c16b0487" providerId="LiveId" clId="{CD2F8C62-B80B-486D-94FC-34CC636C5C8E}" dt="2024-09-02T06:29:11.313" v="941" actId="27636"/>
        <pc:sldMkLst>
          <pc:docMk/>
          <pc:sldMk cId="1593920805" sldId="262"/>
        </pc:sldMkLst>
        <pc:spChg chg="mod">
          <ac:chgData name="Jared Rivas" userId="18d925e6c16b0487" providerId="LiveId" clId="{CD2F8C62-B80B-486D-94FC-34CC636C5C8E}" dt="2024-09-02T06:29:11.313" v="941" actId="27636"/>
          <ac:spMkLst>
            <pc:docMk/>
            <pc:sldMk cId="1593920805" sldId="262"/>
            <ac:spMk id="8" creationId="{78152323-48DA-4D9E-B88F-B9599ED34B7B}"/>
          </ac:spMkLst>
        </pc:spChg>
        <pc:spChg chg="mod">
          <ac:chgData name="Jared Rivas" userId="18d925e6c16b0487" providerId="LiveId" clId="{CD2F8C62-B80B-486D-94FC-34CC636C5C8E}" dt="2024-09-02T06:27:55.630" v="796" actId="20577"/>
          <ac:spMkLst>
            <pc:docMk/>
            <pc:sldMk cId="1593920805" sldId="262"/>
            <ac:spMk id="10" creationId="{782B5BC2-22E9-48C4-9B94-941BE14101A9}"/>
          </ac:spMkLst>
        </pc:spChg>
        <pc:picChg chg="mod">
          <ac:chgData name="Jared Rivas" userId="18d925e6c16b0487" providerId="LiveId" clId="{CD2F8C62-B80B-486D-94FC-34CC636C5C8E}" dt="2024-09-02T06:27:55.848" v="797" actId="1076"/>
          <ac:picMkLst>
            <pc:docMk/>
            <pc:sldMk cId="1593920805" sldId="262"/>
            <ac:picMk id="59" creationId="{9EF3ADC3-F0F3-4194-95FB-D27EEB17ED2B}"/>
          </ac:picMkLst>
        </pc:picChg>
      </pc:sldChg>
      <pc:sldChg chg="del">
        <pc:chgData name="Jared Rivas" userId="18d925e6c16b0487" providerId="LiveId" clId="{CD2F8C62-B80B-486D-94FC-34CC636C5C8E}" dt="2024-09-02T06:24:28.714" v="442" actId="2696"/>
        <pc:sldMkLst>
          <pc:docMk/>
          <pc:sldMk cId="2699398921" sldId="272"/>
        </pc:sldMkLst>
      </pc:sldChg>
      <pc:sldChg chg="addSp delSp modSp add mod modClrScheme chgLayout">
        <pc:chgData name="Jared Rivas" userId="18d925e6c16b0487" providerId="LiveId" clId="{CD2F8C62-B80B-486D-94FC-34CC636C5C8E}" dt="2024-09-02T06:24:06.980" v="441" actId="12"/>
        <pc:sldMkLst>
          <pc:docMk/>
          <pc:sldMk cId="2243027937" sldId="276"/>
        </pc:sldMkLst>
        <pc:spChg chg="add del mod">
          <ac:chgData name="Jared Rivas" userId="18d925e6c16b0487" providerId="LiveId" clId="{CD2F8C62-B80B-486D-94FC-34CC636C5C8E}" dt="2024-09-02T06:21:35.609" v="20" actId="478"/>
          <ac:spMkLst>
            <pc:docMk/>
            <pc:sldMk cId="2243027937" sldId="276"/>
            <ac:spMk id="3" creationId="{DEC27E0D-B1EA-5602-0240-48AF8E4AECDB}"/>
          </ac:spMkLst>
        </pc:spChg>
        <pc:spChg chg="mod ord">
          <ac:chgData name="Jared Rivas" userId="18d925e6c16b0487" providerId="LiveId" clId="{CD2F8C62-B80B-486D-94FC-34CC636C5C8E}" dt="2024-09-02T06:21:49.994" v="26" actId="1076"/>
          <ac:spMkLst>
            <pc:docMk/>
            <pc:sldMk cId="2243027937" sldId="276"/>
            <ac:spMk id="4" creationId="{CECBD2CC-5990-1BC1-4D01-425986834540}"/>
          </ac:spMkLst>
        </pc:spChg>
        <pc:spChg chg="del">
          <ac:chgData name="Jared Rivas" userId="18d925e6c16b0487" providerId="LiveId" clId="{CD2F8C62-B80B-486D-94FC-34CC636C5C8E}" dt="2024-09-02T06:21:32.062" v="19" actId="478"/>
          <ac:spMkLst>
            <pc:docMk/>
            <pc:sldMk cId="2243027937" sldId="276"/>
            <ac:spMk id="5" creationId="{0F132835-7668-FE0A-8454-E152C611D745}"/>
          </ac:spMkLst>
        </pc:spChg>
        <pc:spChg chg="del">
          <ac:chgData name="Jared Rivas" userId="18d925e6c16b0487" providerId="LiveId" clId="{CD2F8C62-B80B-486D-94FC-34CC636C5C8E}" dt="2024-09-02T06:21:32.062" v="19" actId="478"/>
          <ac:spMkLst>
            <pc:docMk/>
            <pc:sldMk cId="2243027937" sldId="276"/>
            <ac:spMk id="6" creationId="{23044E6D-DD85-919B-B950-7793B073E7CF}"/>
          </ac:spMkLst>
        </pc:spChg>
        <pc:spChg chg="del">
          <ac:chgData name="Jared Rivas" userId="18d925e6c16b0487" providerId="LiveId" clId="{CD2F8C62-B80B-486D-94FC-34CC636C5C8E}" dt="2024-09-02T06:21:32.062" v="19" actId="478"/>
          <ac:spMkLst>
            <pc:docMk/>
            <pc:sldMk cId="2243027937" sldId="276"/>
            <ac:spMk id="7" creationId="{271F3B22-DA82-C989-44E7-BCE1F4DDD1D9}"/>
          </ac:spMkLst>
        </pc:spChg>
        <pc:spChg chg="del mod">
          <ac:chgData name="Jared Rivas" userId="18d925e6c16b0487" providerId="LiveId" clId="{CD2F8C62-B80B-486D-94FC-34CC636C5C8E}" dt="2024-09-02T06:21:40.071" v="23" actId="478"/>
          <ac:spMkLst>
            <pc:docMk/>
            <pc:sldMk cId="2243027937" sldId="276"/>
            <ac:spMk id="8" creationId="{41307B61-0FEA-B4F8-9B32-A1FF88076A57}"/>
          </ac:spMkLst>
        </pc:spChg>
        <pc:spChg chg="del">
          <ac:chgData name="Jared Rivas" userId="18d925e6c16b0487" providerId="LiveId" clId="{CD2F8C62-B80B-486D-94FC-34CC636C5C8E}" dt="2024-09-02T06:21:38.658" v="22" actId="478"/>
          <ac:spMkLst>
            <pc:docMk/>
            <pc:sldMk cId="2243027937" sldId="276"/>
            <ac:spMk id="9" creationId="{D51641C4-6CAD-79E8-61B8-D25BD86B2352}"/>
          </ac:spMkLst>
        </pc:spChg>
        <pc:spChg chg="del">
          <ac:chgData name="Jared Rivas" userId="18d925e6c16b0487" providerId="LiveId" clId="{CD2F8C62-B80B-486D-94FC-34CC636C5C8E}" dt="2024-09-02T06:21:41.234" v="24" actId="478"/>
          <ac:spMkLst>
            <pc:docMk/>
            <pc:sldMk cId="2243027937" sldId="276"/>
            <ac:spMk id="10" creationId="{485132CF-07CC-F33E-2118-369A5E2C2E4D}"/>
          </ac:spMkLst>
        </pc:spChg>
        <pc:spChg chg="add del mod">
          <ac:chgData name="Jared Rivas" userId="18d925e6c16b0487" providerId="LiveId" clId="{CD2F8C62-B80B-486D-94FC-34CC636C5C8E}" dt="2024-09-02T06:21:35.609" v="20" actId="478"/>
          <ac:spMkLst>
            <pc:docMk/>
            <pc:sldMk cId="2243027937" sldId="276"/>
            <ac:spMk id="13" creationId="{3E8351E0-3BB3-6402-B6AC-FD1F4E10F8FB}"/>
          </ac:spMkLst>
        </pc:spChg>
        <pc:spChg chg="add del mod">
          <ac:chgData name="Jared Rivas" userId="18d925e6c16b0487" providerId="LiveId" clId="{CD2F8C62-B80B-486D-94FC-34CC636C5C8E}" dt="2024-09-02T06:21:35.609" v="20" actId="478"/>
          <ac:spMkLst>
            <pc:docMk/>
            <pc:sldMk cId="2243027937" sldId="276"/>
            <ac:spMk id="15" creationId="{7DCFFF1A-4A81-C23E-8205-8484386792CA}"/>
          </ac:spMkLst>
        </pc:spChg>
        <pc:spChg chg="add del mod">
          <ac:chgData name="Jared Rivas" userId="18d925e6c16b0487" providerId="LiveId" clId="{CD2F8C62-B80B-486D-94FC-34CC636C5C8E}" dt="2024-09-02T06:21:46.211" v="25" actId="700"/>
          <ac:spMkLst>
            <pc:docMk/>
            <pc:sldMk cId="2243027937" sldId="276"/>
            <ac:spMk id="17" creationId="{52D6F514-E5EE-C28B-FA96-8E885AE57E32}"/>
          </ac:spMkLst>
        </pc:spChg>
        <pc:spChg chg="add del mod">
          <ac:chgData name="Jared Rivas" userId="18d925e6c16b0487" providerId="LiveId" clId="{CD2F8C62-B80B-486D-94FC-34CC636C5C8E}" dt="2024-09-02T06:21:46.211" v="25" actId="700"/>
          <ac:spMkLst>
            <pc:docMk/>
            <pc:sldMk cId="2243027937" sldId="276"/>
            <ac:spMk id="19" creationId="{07BBA1F6-1A8B-26D0-4D78-5E171BF8225D}"/>
          </ac:spMkLst>
        </pc:spChg>
        <pc:spChg chg="add del mod">
          <ac:chgData name="Jared Rivas" userId="18d925e6c16b0487" providerId="LiveId" clId="{CD2F8C62-B80B-486D-94FC-34CC636C5C8E}" dt="2024-09-02T06:21:46.211" v="25" actId="700"/>
          <ac:spMkLst>
            <pc:docMk/>
            <pc:sldMk cId="2243027937" sldId="276"/>
            <ac:spMk id="21" creationId="{29DD9281-91CC-172E-E583-40F41212D144}"/>
          </ac:spMkLst>
        </pc:spChg>
        <pc:spChg chg="add mod">
          <ac:chgData name="Jared Rivas" userId="18d925e6c16b0487" providerId="LiveId" clId="{CD2F8C62-B80B-486D-94FC-34CC636C5C8E}" dt="2024-09-02T06:24:06.980" v="441" actId="12"/>
          <ac:spMkLst>
            <pc:docMk/>
            <pc:sldMk cId="2243027937" sldId="276"/>
            <ac:spMk id="23" creationId="{8C23BA5C-7050-7EF0-9AC3-C815B17944CA}"/>
          </ac:spMkLst>
        </pc:spChg>
        <pc:picChg chg="del">
          <ac:chgData name="Jared Rivas" userId="18d925e6c16b0487" providerId="LiveId" clId="{CD2F8C62-B80B-486D-94FC-34CC636C5C8E}" dt="2024-09-02T06:21:32.062" v="19" actId="478"/>
          <ac:picMkLst>
            <pc:docMk/>
            <pc:sldMk cId="2243027937" sldId="276"/>
            <ac:picMk id="11" creationId="{B615892C-FE39-DB86-8C09-06C58DC3A249}"/>
          </ac:picMkLst>
        </pc:picChg>
        <pc:picChg chg="add mod">
          <ac:chgData name="Jared Rivas" userId="18d925e6c16b0487" providerId="LiveId" clId="{CD2F8C62-B80B-486D-94FC-34CC636C5C8E}" dt="2024-09-02T06:22:14.679" v="29" actId="1076"/>
          <ac:picMkLst>
            <pc:docMk/>
            <pc:sldMk cId="2243027937" sldId="276"/>
            <ac:picMk id="22" creationId="{3F2F49AD-3D13-7834-70A8-1417E5EC0D4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/>
            <a:t>NUESTRO PROPÓSITO</a:t>
          </a:r>
          <a:endParaRPr lang="en-GB" noProof="0" dirty="0"/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en-GB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en-GB" noProof="0" dirty="0"/>
        </a:p>
      </dgm:t>
    </dgm:pt>
    <dgm:pt modelId="{4E8D2E69-0173-4BD3-B96A-7A9C5DD12B47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EL PROYECTO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en-GB" noProof="0" dirty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en-GB" noProof="0" dirty="0"/>
        </a:p>
      </dgm:t>
    </dgm:pt>
    <dgm:pt modelId="{93A6A030-ABAB-4EFA-B539-0FDB3E07C1EF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ANÁLISIS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en-GB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en-GB" noProof="0" dirty="0"/>
        </a:p>
      </dgm:t>
    </dgm:pt>
    <dgm:pt modelId="{76D56F19-2708-49DB-8F92-D8AC45F23A9A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CONCLUSIONES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en-GB" noProof="0" dirty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en-GB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cimiento empresarial con relleno sólido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noProof="0" dirty="0"/>
            <a:t>NUESTRO PROPÓSITO</a:t>
          </a:r>
          <a:endParaRPr lang="en-GB" sz="1900" kern="1200" noProof="0" dirty="0"/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-5354661"/>
            <a:satOff val="957"/>
            <a:lumOff val="-20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noProof="0" dirty="0"/>
            <a:t>EL PROYECTO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-10709323"/>
            <a:satOff val="1913"/>
            <a:lumOff val="-41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noProof="0" dirty="0"/>
            <a:t>ANÁLISIS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-16063984"/>
            <a:satOff val="2870"/>
            <a:lumOff val="-627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noProof="0" dirty="0"/>
            <a:t>CONCLUSIONES</a:t>
          </a:r>
        </a:p>
      </dsp:txBody>
      <dsp:txXfrm>
        <a:off x="860480" y="2795238"/>
        <a:ext cx="2224411" cy="74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CBE238-9D40-4DE2-975F-0151E7079373}" type="datetime1">
              <a:rPr lang="en-GB" smtClean="0"/>
              <a:t>02/09/2024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93E4EB-DD31-4E78-9279-3FE25A4EB20C}" type="datetime1">
              <a:rPr lang="en-GB" noProof="0" smtClean="0"/>
              <a:t>02/09/2024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en-GB" noProof="0" smtClean="0"/>
              <a:t>‹Nº›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412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3784F3-2271-4F8D-A0BC-8F40E6849FE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141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474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334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50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965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972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25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C4E2454-929A-4591-82FE-0EE3DAC1706D}" type="datetime1">
              <a:rPr lang="en-GB" noProof="0" smtClean="0"/>
              <a:t>02/09/2024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pPr rtl="0"/>
            <a:fld id="{6D22F896-40B5-4ADD-8801-0D06FADFA095}" type="slidenum">
              <a:rPr lang="en-GB" noProof="0" smtClean="0"/>
              <a:t>‹Nº›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81564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7429417-55B9-4D7B-A38A-64A5FD9A4813}" type="datetime1">
              <a:rPr lang="en-GB" noProof="0" smtClean="0"/>
              <a:t>02/09/2024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pPr rtl="0"/>
            <a:fld id="{6D22F896-40B5-4ADD-8801-0D06FADFA095}" type="slidenum">
              <a:rPr lang="en-GB" noProof="0" smtClean="0"/>
              <a:t>‹Nº›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8425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42AB452-E657-47C9-932E-D8E440979F13}" type="datetime1">
              <a:rPr lang="en-GB" noProof="0" smtClean="0"/>
              <a:t>02/09/2024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pPr rtl="0"/>
            <a:fld id="{6D22F896-40B5-4ADD-8801-0D06FADFA095}" type="slidenum">
              <a:rPr lang="en-GB" noProof="0" smtClean="0"/>
              <a:t>‹Nº›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2640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16FFA50-7621-4353-9750-4B7AAE474F88}" type="datetime1">
              <a:rPr lang="en-GB" noProof="0" smtClean="0"/>
              <a:t>02/09/2024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pPr rtl="0"/>
            <a:fld id="{6D22F896-40B5-4ADD-8801-0D06FADFA095}" type="slidenum">
              <a:rPr lang="en-GB" noProof="0" smtClean="0"/>
              <a:t>‹Nº›</a:t>
            </a:fld>
            <a:endParaRPr lang="en-GB" noProof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5546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88E42DD-4015-4452-A7D0-06BF6A926524}" type="datetime1">
              <a:rPr lang="en-GB" noProof="0" smtClean="0"/>
              <a:t>02/09/2024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pPr rtl="0"/>
            <a:fld id="{6D22F896-40B5-4ADD-8801-0D06FADFA095}" type="slidenum">
              <a:rPr lang="en-GB" noProof="0" smtClean="0"/>
              <a:t>‹Nº›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47313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A18E22A-E3EE-4A73-BD2B-C11BE6A5DB17}" type="datetime1">
              <a:rPr lang="en-GB" noProof="0" smtClean="0"/>
              <a:t>02/09/2024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GB" noProof="0" smtClean="0"/>
              <a:t>‹Nº›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6145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E8CCC6-6F31-4D3A-81CF-19758D82FA8A}" type="datetime1">
              <a:rPr lang="en-GB" noProof="0" smtClean="0"/>
              <a:t>02/09/2024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GB" noProof="0" smtClean="0"/>
              <a:t>‹Nº›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2551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A4859B-829A-4E50-A255-B02CF1991C10}" type="datetime1">
              <a:rPr lang="en-GB" noProof="0" smtClean="0"/>
              <a:t>02/09/2024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GB" noProof="0" smtClean="0"/>
              <a:t>‹Nº›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40624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pPr rtl="0"/>
            <a:fld id="{B897109E-8487-40B6-B8CF-2B8E5219B5DB}" type="datetime1">
              <a:rPr lang="en-GB" noProof="0" smtClean="0"/>
              <a:t>02/09/2024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pPr rtl="0"/>
            <a:fld id="{6D22F896-40B5-4ADD-8801-0D06FADFA095}" type="slidenum">
              <a:rPr lang="en-GB" noProof="0" smtClean="0"/>
              <a:t>‹Nº›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60134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s, Content, and Framed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2348BA8A-9E10-4BDA-92EB-6C1021EBD8BB}"/>
              </a:ext>
            </a:extLst>
          </p:cNvPr>
          <p:cNvSpPr/>
          <p:nvPr userDrawn="1"/>
        </p:nvSpPr>
        <p:spPr>
          <a:xfrm>
            <a:off x="7583424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DD1FBBA-C4C1-423C-8D85-CC2FA3147C8D}"/>
              </a:ext>
            </a:extLst>
          </p:cNvPr>
          <p:cNvSpPr/>
          <p:nvPr userDrawn="1"/>
        </p:nvSpPr>
        <p:spPr>
          <a:xfrm>
            <a:off x="7007352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7" name="Picture Placeholder 106">
            <a:extLst>
              <a:ext uri="{FF2B5EF4-FFF2-40B4-BE49-F238E27FC236}">
                <a16:creationId xmlns:a16="http://schemas.microsoft.com/office/drawing/2014/main" id="{C1039393-3B8E-4456-97AA-ADBC180100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7351" y="572886"/>
            <a:ext cx="4608577" cy="5709042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786" y="1047146"/>
            <a:ext cx="4603750" cy="955826"/>
          </a:xfrm>
        </p:spPr>
        <p:txBody>
          <a:bodyPr lIns="0" rtlCol="0" anchor="t">
            <a:noAutofit/>
          </a:bodyPr>
          <a:lstStyle>
            <a:lvl1pPr algn="ctr">
              <a:def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301" y="3202442"/>
            <a:ext cx="2001667" cy="74721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87F0D-3BAB-446D-B8D9-08B2C2BB3BD7}"/>
              </a:ext>
            </a:extLst>
          </p:cNvPr>
          <p:cNvSpPr/>
          <p:nvPr userDrawn="1"/>
        </p:nvSpPr>
        <p:spPr>
          <a:xfrm>
            <a:off x="6431280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04AEEB-DA23-4423-A0A2-D2E04125C4A7}"/>
              </a:ext>
            </a:extLst>
          </p:cNvPr>
          <p:cNvSpPr/>
          <p:nvPr userDrawn="1"/>
        </p:nvSpPr>
        <p:spPr>
          <a:xfrm>
            <a:off x="6431280" y="572886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058B74-EF5C-4574-9B30-072FA59B9B21}"/>
              </a:ext>
            </a:extLst>
          </p:cNvPr>
          <p:cNvSpPr/>
          <p:nvPr userDrawn="1"/>
        </p:nvSpPr>
        <p:spPr>
          <a:xfrm>
            <a:off x="6431280" y="1145772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E24787-0FCF-4199-AB93-6593FE032C55}"/>
              </a:ext>
            </a:extLst>
          </p:cNvPr>
          <p:cNvSpPr/>
          <p:nvPr userDrawn="1"/>
        </p:nvSpPr>
        <p:spPr>
          <a:xfrm>
            <a:off x="6431280" y="1718658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4E538-795F-4C68-9305-B6955DBC7F5D}"/>
              </a:ext>
            </a:extLst>
          </p:cNvPr>
          <p:cNvSpPr/>
          <p:nvPr userDrawn="1"/>
        </p:nvSpPr>
        <p:spPr>
          <a:xfrm>
            <a:off x="6431280" y="2291544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A0463E-1142-44E9-8CB3-9F22F5DF78A8}"/>
              </a:ext>
            </a:extLst>
          </p:cNvPr>
          <p:cNvSpPr/>
          <p:nvPr userDrawn="1"/>
        </p:nvSpPr>
        <p:spPr>
          <a:xfrm>
            <a:off x="6431280" y="286443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898DBE-884D-4A00-AF2F-4295EAF41E13}"/>
              </a:ext>
            </a:extLst>
          </p:cNvPr>
          <p:cNvSpPr/>
          <p:nvPr userDrawn="1"/>
        </p:nvSpPr>
        <p:spPr>
          <a:xfrm>
            <a:off x="6431280" y="3437316"/>
            <a:ext cx="576072" cy="576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AB5AC4-C502-4D78-A602-3027D20AB33A}"/>
              </a:ext>
            </a:extLst>
          </p:cNvPr>
          <p:cNvSpPr/>
          <p:nvPr userDrawn="1"/>
        </p:nvSpPr>
        <p:spPr>
          <a:xfrm>
            <a:off x="6431280" y="4010202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F81845-E621-4070-9AD6-1F40FFDD82E2}"/>
              </a:ext>
            </a:extLst>
          </p:cNvPr>
          <p:cNvSpPr/>
          <p:nvPr userDrawn="1"/>
        </p:nvSpPr>
        <p:spPr>
          <a:xfrm>
            <a:off x="6431280" y="458308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190B9C-4A97-4EDC-9CBD-A68122AE2419}"/>
              </a:ext>
            </a:extLst>
          </p:cNvPr>
          <p:cNvSpPr/>
          <p:nvPr userDrawn="1"/>
        </p:nvSpPr>
        <p:spPr>
          <a:xfrm>
            <a:off x="6431280" y="5155974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0346E6-78BF-48E9-8EF6-B77BAA49AADA}"/>
              </a:ext>
            </a:extLst>
          </p:cNvPr>
          <p:cNvSpPr/>
          <p:nvPr userDrawn="1"/>
        </p:nvSpPr>
        <p:spPr>
          <a:xfrm>
            <a:off x="6431280" y="572886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A3902D-54BA-48ED-8547-8856B4F50D2D}"/>
              </a:ext>
            </a:extLst>
          </p:cNvPr>
          <p:cNvSpPr/>
          <p:nvPr userDrawn="1"/>
        </p:nvSpPr>
        <p:spPr>
          <a:xfrm>
            <a:off x="6431280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555D5-968D-4715-BA22-C95642914BC2}"/>
              </a:ext>
            </a:extLst>
          </p:cNvPr>
          <p:cNvSpPr/>
          <p:nvPr userDrawn="1"/>
        </p:nvSpPr>
        <p:spPr>
          <a:xfrm>
            <a:off x="7007352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F24F0F4-135E-4625-9A8E-38755078B5E7}"/>
              </a:ext>
            </a:extLst>
          </p:cNvPr>
          <p:cNvSpPr/>
          <p:nvPr userDrawn="1"/>
        </p:nvSpPr>
        <p:spPr>
          <a:xfrm>
            <a:off x="7583424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969E72-FA7B-4358-8C46-7F15CF01A747}"/>
              </a:ext>
            </a:extLst>
          </p:cNvPr>
          <p:cNvSpPr/>
          <p:nvPr userDrawn="1"/>
        </p:nvSpPr>
        <p:spPr>
          <a:xfrm>
            <a:off x="8159496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2F9FDD1-1288-44CD-9C55-6CE3B2FB39F9}"/>
              </a:ext>
            </a:extLst>
          </p:cNvPr>
          <p:cNvSpPr/>
          <p:nvPr userDrawn="1"/>
        </p:nvSpPr>
        <p:spPr>
          <a:xfrm>
            <a:off x="8735568" y="0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0AC56B-D539-45B3-AD66-457D7D874CD8}"/>
              </a:ext>
            </a:extLst>
          </p:cNvPr>
          <p:cNvSpPr/>
          <p:nvPr userDrawn="1"/>
        </p:nvSpPr>
        <p:spPr>
          <a:xfrm>
            <a:off x="9311640" y="0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434293-E220-465A-9EF3-FF90D0E0F19B}"/>
              </a:ext>
            </a:extLst>
          </p:cNvPr>
          <p:cNvSpPr/>
          <p:nvPr userDrawn="1"/>
        </p:nvSpPr>
        <p:spPr>
          <a:xfrm>
            <a:off x="9887712" y="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751B4BA-EAD6-4F27-B051-F799EBBAAE12}"/>
              </a:ext>
            </a:extLst>
          </p:cNvPr>
          <p:cNvSpPr/>
          <p:nvPr userDrawn="1"/>
        </p:nvSpPr>
        <p:spPr>
          <a:xfrm>
            <a:off x="10463784" y="0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F6A1809-5EEE-4801-A2B0-7350405CDEB5}"/>
              </a:ext>
            </a:extLst>
          </p:cNvPr>
          <p:cNvSpPr/>
          <p:nvPr userDrawn="1"/>
        </p:nvSpPr>
        <p:spPr>
          <a:xfrm>
            <a:off x="11039856" y="0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B41004-5241-4ED8-8DBD-6D7345DFC934}"/>
              </a:ext>
            </a:extLst>
          </p:cNvPr>
          <p:cNvSpPr/>
          <p:nvPr userDrawn="1"/>
        </p:nvSpPr>
        <p:spPr>
          <a:xfrm>
            <a:off x="11615928" y="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2EC9AD5-87ED-4FC3-A142-A87EB8359263}"/>
              </a:ext>
            </a:extLst>
          </p:cNvPr>
          <p:cNvSpPr/>
          <p:nvPr userDrawn="1"/>
        </p:nvSpPr>
        <p:spPr>
          <a:xfrm>
            <a:off x="11615928" y="563966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FD4027-F2BA-4F92-8229-FC2C25423B98}"/>
              </a:ext>
            </a:extLst>
          </p:cNvPr>
          <p:cNvSpPr/>
          <p:nvPr userDrawn="1"/>
        </p:nvSpPr>
        <p:spPr>
          <a:xfrm>
            <a:off x="11615928" y="1136852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5A0F8C7-1908-4500-B7D3-5BEDCCC233D8}"/>
              </a:ext>
            </a:extLst>
          </p:cNvPr>
          <p:cNvSpPr/>
          <p:nvPr userDrawn="1"/>
        </p:nvSpPr>
        <p:spPr>
          <a:xfrm>
            <a:off x="11615928" y="170973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4614BC4-1B39-4DE0-ACCE-6DDED4710BEF}"/>
              </a:ext>
            </a:extLst>
          </p:cNvPr>
          <p:cNvSpPr/>
          <p:nvPr userDrawn="1"/>
        </p:nvSpPr>
        <p:spPr>
          <a:xfrm>
            <a:off x="11615928" y="2282624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F20A7E0-34F3-480A-9BE6-79B88802E55B}"/>
              </a:ext>
            </a:extLst>
          </p:cNvPr>
          <p:cNvSpPr/>
          <p:nvPr userDrawn="1"/>
        </p:nvSpPr>
        <p:spPr>
          <a:xfrm>
            <a:off x="11615928" y="2855510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6A8074E-3117-4E9F-A0E2-53086DF7453D}"/>
              </a:ext>
            </a:extLst>
          </p:cNvPr>
          <p:cNvSpPr/>
          <p:nvPr userDrawn="1"/>
        </p:nvSpPr>
        <p:spPr>
          <a:xfrm>
            <a:off x="11615928" y="3428396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7D0C6A1-221D-421D-9992-0F6CB576A685}"/>
              </a:ext>
            </a:extLst>
          </p:cNvPr>
          <p:cNvSpPr/>
          <p:nvPr userDrawn="1"/>
        </p:nvSpPr>
        <p:spPr>
          <a:xfrm>
            <a:off x="11615928" y="4001282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39E7BB0-5CBA-4258-A058-DD0BD25C2F8E}"/>
              </a:ext>
            </a:extLst>
          </p:cNvPr>
          <p:cNvSpPr/>
          <p:nvPr userDrawn="1"/>
        </p:nvSpPr>
        <p:spPr>
          <a:xfrm>
            <a:off x="11615928" y="457416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B2A275-45FA-4398-8B2D-80B189135727}"/>
              </a:ext>
            </a:extLst>
          </p:cNvPr>
          <p:cNvSpPr/>
          <p:nvPr userDrawn="1"/>
        </p:nvSpPr>
        <p:spPr>
          <a:xfrm>
            <a:off x="11615928" y="5147054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63E382-D846-4749-9843-91E603EB5230}"/>
              </a:ext>
            </a:extLst>
          </p:cNvPr>
          <p:cNvSpPr/>
          <p:nvPr userDrawn="1"/>
        </p:nvSpPr>
        <p:spPr>
          <a:xfrm>
            <a:off x="11615928" y="5719940"/>
            <a:ext cx="576072" cy="57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530F3E2-4C57-4A9F-BD15-4E34F155226A}"/>
              </a:ext>
            </a:extLst>
          </p:cNvPr>
          <p:cNvSpPr/>
          <p:nvPr userDrawn="1"/>
        </p:nvSpPr>
        <p:spPr>
          <a:xfrm>
            <a:off x="11615928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F99AB6-B5E9-4BF1-A002-3ED17781E3B2}"/>
              </a:ext>
            </a:extLst>
          </p:cNvPr>
          <p:cNvSpPr/>
          <p:nvPr userDrawn="1"/>
        </p:nvSpPr>
        <p:spPr>
          <a:xfrm>
            <a:off x="8159496" y="6281928"/>
            <a:ext cx="576072" cy="576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D504C16-D7B1-4B1A-BD29-5F63709EFBC0}"/>
              </a:ext>
            </a:extLst>
          </p:cNvPr>
          <p:cNvSpPr/>
          <p:nvPr userDrawn="1"/>
        </p:nvSpPr>
        <p:spPr>
          <a:xfrm>
            <a:off x="8735568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7BFC63B-0BE4-439A-A676-C1171E900B0F}"/>
              </a:ext>
            </a:extLst>
          </p:cNvPr>
          <p:cNvSpPr/>
          <p:nvPr userDrawn="1"/>
        </p:nvSpPr>
        <p:spPr>
          <a:xfrm>
            <a:off x="9311640" y="6281928"/>
            <a:ext cx="576072" cy="576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BAB1FD7-5A5C-40DF-9C8E-6FCB53B52D50}"/>
              </a:ext>
            </a:extLst>
          </p:cNvPr>
          <p:cNvSpPr/>
          <p:nvPr userDrawn="1"/>
        </p:nvSpPr>
        <p:spPr>
          <a:xfrm>
            <a:off x="9887712" y="6281928"/>
            <a:ext cx="576072" cy="57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E54DCBE-7693-49E1-A5FF-9553046ADC6C}"/>
              </a:ext>
            </a:extLst>
          </p:cNvPr>
          <p:cNvSpPr/>
          <p:nvPr userDrawn="1"/>
        </p:nvSpPr>
        <p:spPr>
          <a:xfrm>
            <a:off x="10463784" y="6281928"/>
            <a:ext cx="576072" cy="57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CBA41F1-ED75-4F55-BA4B-F88B6BBAD51B}"/>
              </a:ext>
            </a:extLst>
          </p:cNvPr>
          <p:cNvSpPr/>
          <p:nvPr userDrawn="1"/>
        </p:nvSpPr>
        <p:spPr>
          <a:xfrm>
            <a:off x="11039856" y="6281928"/>
            <a:ext cx="576072" cy="576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Online Image Placeholder 4">
            <a:extLst>
              <a:ext uri="{FF2B5EF4-FFF2-40B4-BE49-F238E27FC236}">
                <a16:creationId xmlns:a16="http://schemas.microsoft.com/office/drawing/2014/main" id="{3F93CAB0-49C3-4A79-B42E-9E1448EB8C16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1437001" y="2221535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online image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7F604C77-9D98-476E-94D5-E470DD4AF76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741177" y="3202442"/>
            <a:ext cx="2001667" cy="74721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0" name="Online Image Placeholder 4">
            <a:extLst>
              <a:ext uri="{FF2B5EF4-FFF2-40B4-BE49-F238E27FC236}">
                <a16:creationId xmlns:a16="http://schemas.microsoft.com/office/drawing/2014/main" id="{9CF5CB34-93EF-4B2B-A1BE-32B6ED047CA5}"/>
              </a:ext>
            </a:extLst>
          </p:cNvPr>
          <p:cNvSpPr>
            <a:spLocks noGrp="1"/>
          </p:cNvSpPr>
          <p:nvPr>
            <p:ph type="clipArt" sz="quarter" idx="13"/>
          </p:nvPr>
        </p:nvSpPr>
        <p:spPr>
          <a:xfrm>
            <a:off x="4366877" y="2221535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online image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C62B88D-998E-4BF7-848E-A2874E941CD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1301" y="5143144"/>
            <a:ext cx="2001667" cy="74721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4" name="Online Image Placeholder 4">
            <a:extLst>
              <a:ext uri="{FF2B5EF4-FFF2-40B4-BE49-F238E27FC236}">
                <a16:creationId xmlns:a16="http://schemas.microsoft.com/office/drawing/2014/main" id="{5323F037-C84F-497F-BB92-7183D356BA26}"/>
              </a:ext>
            </a:extLst>
          </p:cNvPr>
          <p:cNvSpPr>
            <a:spLocks noGrp="1"/>
          </p:cNvSpPr>
          <p:nvPr>
            <p:ph type="clipArt" sz="quarter" idx="15"/>
          </p:nvPr>
        </p:nvSpPr>
        <p:spPr>
          <a:xfrm>
            <a:off x="1437001" y="4162237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online image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FF3F35AF-A5CD-4066-97B9-902126AD393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741177" y="5143144"/>
            <a:ext cx="2001667" cy="747216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8" name="Online Image Placeholder 4">
            <a:extLst>
              <a:ext uri="{FF2B5EF4-FFF2-40B4-BE49-F238E27FC236}">
                <a16:creationId xmlns:a16="http://schemas.microsoft.com/office/drawing/2014/main" id="{9A265732-BAC2-478A-92AE-23D502B7FF1A}"/>
              </a:ext>
            </a:extLst>
          </p:cNvPr>
          <p:cNvSpPr>
            <a:spLocks noGrp="1"/>
          </p:cNvSpPr>
          <p:nvPr>
            <p:ph type="clipArt" sz="quarter" idx="17"/>
          </p:nvPr>
        </p:nvSpPr>
        <p:spPr>
          <a:xfrm>
            <a:off x="4366877" y="4162237"/>
            <a:ext cx="747216" cy="747216"/>
          </a:xfrm>
        </p:spPr>
        <p:txBody>
          <a:bodyPr rtlCol="0"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online image</a:t>
            </a:r>
          </a:p>
        </p:txBody>
      </p:sp>
      <p:sp>
        <p:nvSpPr>
          <p:cNvPr id="62" name="Date Placeholder 3">
            <a:extLst>
              <a:ext uri="{FF2B5EF4-FFF2-40B4-BE49-F238E27FC236}">
                <a16:creationId xmlns:a16="http://schemas.microsoft.com/office/drawing/2014/main" id="{A156C4CF-5CE6-43DE-AA90-A75AB2BB67B7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835025" y="6356350"/>
            <a:ext cx="806416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13/7/20XX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4EA599FC-289F-4C20-9865-DAA03F574E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771956" y="6356350"/>
            <a:ext cx="3028643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en-GB" noProof="0"/>
              <a:t>Conference presentation</a:t>
            </a:r>
          </a:p>
        </p:txBody>
      </p:sp>
      <p:sp>
        <p:nvSpPr>
          <p:cNvPr id="66" name="Slide Number Placeholder 5">
            <a:extLst>
              <a:ext uri="{FF2B5EF4-FFF2-40B4-BE49-F238E27FC236}">
                <a16:creationId xmlns:a16="http://schemas.microsoft.com/office/drawing/2014/main" id="{D18BF7DD-991C-4210-9977-3CCAFDB578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951850" y="6356350"/>
            <a:ext cx="809507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 rtl="0"/>
              <a:t>‹Nº›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41453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352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3D4DBA4-43CD-481B-A0A9-6FC76C1A5E4E}" type="datetime1">
              <a:rPr lang="en-GB" noProof="0" smtClean="0"/>
              <a:t>02/09/2024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GB" noProof="0" smtClean="0"/>
              <a:t>‹Nº›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30119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33E6ED-2B78-4A3B-9856-F13C2245251F}" type="datetime1">
              <a:rPr lang="en-GB" noProof="0" smtClean="0"/>
              <a:t>02/09/2024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pPr rtl="0"/>
            <a:fld id="{6D22F896-40B5-4ADD-8801-0D06FADFA095}" type="slidenum">
              <a:rPr lang="en-GB" noProof="0" smtClean="0"/>
              <a:t>‹Nº›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1518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1F9CE52-315A-434E-9B84-8138581E1890}" type="datetime1">
              <a:rPr lang="en-GB" noProof="0" smtClean="0"/>
              <a:t>02/09/2024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GB" noProof="0" smtClean="0"/>
              <a:t>‹Nº›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5824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F959C63-7689-4D3E-96C5-7990DB327503}" type="datetime1">
              <a:rPr lang="en-GB" noProof="0" smtClean="0"/>
              <a:t>02/09/2024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GB" noProof="0" smtClean="0"/>
              <a:t>‹Nº›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64529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5230907-F71F-4594-8A07-CA256BA1689B}" type="datetime1">
              <a:rPr lang="en-GB" noProof="0" smtClean="0"/>
              <a:t>02/09/2024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GB" noProof="0" smtClean="0"/>
              <a:t>‹Nº›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771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1B89D23-277E-412C-867D-3CC04F5DA364}" type="datetime1">
              <a:rPr lang="en-GB" noProof="0" smtClean="0"/>
              <a:t>02/09/2024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GB" noProof="0" smtClean="0"/>
              <a:t>‹Nº›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212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C690445-92D0-48D7-9E47-1C46067657D5}" type="datetime1">
              <a:rPr lang="en-GB" noProof="0" smtClean="0"/>
              <a:t>02/09/2024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GB" noProof="0" smtClean="0"/>
              <a:t>‹Nº›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82226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ADB5B95-AC0F-4622-9984-6ACA217CE9ED}" type="datetime1">
              <a:rPr lang="en-GB" noProof="0" smtClean="0"/>
              <a:t>02/09/2024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n-GB" noProof="0" smtClean="0"/>
              <a:t>‹Nº›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2535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B01F5C3-B50E-4ACD-A904-AAB31E9C9BAF}" type="datetime1">
              <a:rPr lang="en-GB" noProof="0" smtClean="0"/>
              <a:t>02/09/2024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n-GB" noProof="0" smtClean="0"/>
              <a:pPr rtl="0"/>
              <a:t>‹Nº›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41317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es-ES" dirty="0"/>
              <a:t>LA ENERGÍA EN CHILE. UNA CUESTIÓN DE SOL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/>
              <a:t>Un estudio sobre 5 puntos de mediciones a lo largo del país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103" y="578180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ANÁLISIS: TABLAS DE DATOS</a:t>
            </a:r>
            <a:endParaRPr lang="en-GB" dirty="0"/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1DD640A2-8DF3-5316-5127-C8EC5C0FEF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583327"/>
              </p:ext>
            </p:extLst>
          </p:nvPr>
        </p:nvGraphicFramePr>
        <p:xfrm>
          <a:off x="1257038" y="2205359"/>
          <a:ext cx="9207762" cy="2097958"/>
        </p:xfrm>
        <a:graphic>
          <a:graphicData uri="http://schemas.openxmlformats.org/drawingml/2006/table">
            <a:tbl>
              <a:tblPr/>
              <a:tblGrid>
                <a:gridCol w="2147431">
                  <a:extLst>
                    <a:ext uri="{9D8B030D-6E8A-4147-A177-3AD203B41FA5}">
                      <a16:colId xmlns:a16="http://schemas.microsoft.com/office/drawing/2014/main" val="364276740"/>
                    </a:ext>
                  </a:extLst>
                </a:gridCol>
                <a:gridCol w="1277984">
                  <a:extLst>
                    <a:ext uri="{9D8B030D-6E8A-4147-A177-3AD203B41FA5}">
                      <a16:colId xmlns:a16="http://schemas.microsoft.com/office/drawing/2014/main" val="3690139955"/>
                    </a:ext>
                  </a:extLst>
                </a:gridCol>
                <a:gridCol w="1927449">
                  <a:extLst>
                    <a:ext uri="{9D8B030D-6E8A-4147-A177-3AD203B41FA5}">
                      <a16:colId xmlns:a16="http://schemas.microsoft.com/office/drawing/2014/main" val="320018308"/>
                    </a:ext>
                  </a:extLst>
                </a:gridCol>
                <a:gridCol w="1927449">
                  <a:extLst>
                    <a:ext uri="{9D8B030D-6E8A-4147-A177-3AD203B41FA5}">
                      <a16:colId xmlns:a16="http://schemas.microsoft.com/office/drawing/2014/main" val="322466280"/>
                    </a:ext>
                  </a:extLst>
                </a:gridCol>
                <a:gridCol w="1927449">
                  <a:extLst>
                    <a:ext uri="{9D8B030D-6E8A-4147-A177-3AD203B41FA5}">
                      <a16:colId xmlns:a16="http://schemas.microsoft.com/office/drawing/2014/main" val="3929706243"/>
                    </a:ext>
                  </a:extLst>
                </a:gridCol>
              </a:tblGrid>
              <a:tr h="39441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Suma de </a:t>
                      </a:r>
                      <a:r>
                        <a:rPr lang="es-ES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MWh</a:t>
                      </a:r>
                      <a:r>
                        <a:rPr lang="es-E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por planta y mes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911598"/>
                  </a:ext>
                </a:extLst>
              </a:tr>
              <a:tr h="24336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Punto Medición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Junio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Julio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general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84711"/>
                  </a:ext>
                </a:extLst>
              </a:tr>
              <a:tr h="24336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 CURICO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350.341,17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500.135,15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850.476,33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039287"/>
                  </a:ext>
                </a:extLst>
              </a:tr>
              <a:tr h="24336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 MALLOCO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257.881,50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149.728,38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298.341,34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705.951,22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118002"/>
                  </a:ext>
                </a:extLst>
              </a:tr>
              <a:tr h="24336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 RENGO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568.988,58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367.125,57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666.164,07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1.602.278,23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912777"/>
                  </a:ext>
                </a:extLst>
              </a:tr>
              <a:tr h="24336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 TAMANGO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13.276,04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33.691,47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46.967,51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144578"/>
                  </a:ext>
                </a:extLst>
              </a:tr>
              <a:tr h="24336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 URIBE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995.889,92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1.780.230,26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1.994.498,37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4.770.618,55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353292"/>
                  </a:ext>
                </a:extLst>
              </a:tr>
              <a:tr h="24336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1.822.760,01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2.660.701,42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3.492.830,41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7.976.291,84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139272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4AB9B75E-5A34-73B4-7790-C1D2B4AD4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009352"/>
              </p:ext>
            </p:extLst>
          </p:nvPr>
        </p:nvGraphicFramePr>
        <p:xfrm>
          <a:off x="1257038" y="4719782"/>
          <a:ext cx="9207761" cy="1711633"/>
        </p:xfrm>
        <a:graphic>
          <a:graphicData uri="http://schemas.openxmlformats.org/drawingml/2006/table">
            <a:tbl>
              <a:tblPr/>
              <a:tblGrid>
                <a:gridCol w="2148054">
                  <a:extLst>
                    <a:ext uri="{9D8B030D-6E8A-4147-A177-3AD203B41FA5}">
                      <a16:colId xmlns:a16="http://schemas.microsoft.com/office/drawing/2014/main" val="293608787"/>
                    </a:ext>
                  </a:extLst>
                </a:gridCol>
                <a:gridCol w="1276977">
                  <a:extLst>
                    <a:ext uri="{9D8B030D-6E8A-4147-A177-3AD203B41FA5}">
                      <a16:colId xmlns:a16="http://schemas.microsoft.com/office/drawing/2014/main" val="3813153681"/>
                    </a:ext>
                  </a:extLst>
                </a:gridCol>
                <a:gridCol w="1941420">
                  <a:extLst>
                    <a:ext uri="{9D8B030D-6E8A-4147-A177-3AD203B41FA5}">
                      <a16:colId xmlns:a16="http://schemas.microsoft.com/office/drawing/2014/main" val="1634431938"/>
                    </a:ext>
                  </a:extLst>
                </a:gridCol>
                <a:gridCol w="1931038">
                  <a:extLst>
                    <a:ext uri="{9D8B030D-6E8A-4147-A177-3AD203B41FA5}">
                      <a16:colId xmlns:a16="http://schemas.microsoft.com/office/drawing/2014/main" val="3904214930"/>
                    </a:ext>
                  </a:extLst>
                </a:gridCol>
                <a:gridCol w="1910272">
                  <a:extLst>
                    <a:ext uri="{9D8B030D-6E8A-4147-A177-3AD203B41FA5}">
                      <a16:colId xmlns:a16="http://schemas.microsoft.com/office/drawing/2014/main" val="715511880"/>
                    </a:ext>
                  </a:extLst>
                </a:gridCol>
              </a:tblGrid>
              <a:tr h="24451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Punto Medición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Junio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Julio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general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200877"/>
                  </a:ext>
                </a:extLst>
              </a:tr>
              <a:tr h="24451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 CURICO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14,3%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67237"/>
                  </a:ext>
                </a:extLst>
              </a:tr>
              <a:tr h="24451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 MALLOCO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528648"/>
                  </a:ext>
                </a:extLst>
              </a:tr>
              <a:tr h="24451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 RENGO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622293"/>
                  </a:ext>
                </a:extLst>
              </a:tr>
              <a:tr h="24451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 TAMANGO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7080"/>
                  </a:ext>
                </a:extLst>
              </a:tr>
              <a:tr h="24451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Planta URIBE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66,9%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57,1%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59,8%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618917"/>
                  </a:ext>
                </a:extLst>
              </a:tr>
              <a:tr h="24451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100,0%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100,0%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100,0%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100,0%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711208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20D7CCB0-582F-11B9-E8E2-7C5EFCDA7B48}"/>
              </a:ext>
            </a:extLst>
          </p:cNvPr>
          <p:cNvSpPr txBox="1"/>
          <p:nvPr/>
        </p:nvSpPr>
        <p:spPr>
          <a:xfrm>
            <a:off x="1156855" y="4350450"/>
            <a:ext cx="72828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s-ES" sz="16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% Distribución total mensual y trimestral</a:t>
            </a:r>
          </a:p>
        </p:txBody>
      </p:sp>
    </p:spTree>
    <p:extLst>
      <p:ext uri="{BB962C8B-B14F-4D97-AF65-F5344CB8AC3E}">
        <p14:creationId xmlns:p14="http://schemas.microsoft.com/office/powerpoint/2010/main" val="954359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103" y="578180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ANÁLISIS: GRAFICO 1</a:t>
            </a:r>
            <a:endParaRPr lang="en-GB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E38023C-6B07-F463-3952-B5627B730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69717" y="2074733"/>
            <a:ext cx="8490283" cy="43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81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CBD2CC-5990-1BC1-4D01-4259868345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98899" y="905165"/>
            <a:ext cx="6695209" cy="794328"/>
          </a:xfrm>
        </p:spPr>
        <p:txBody>
          <a:bodyPr>
            <a:normAutofit/>
          </a:bodyPr>
          <a:lstStyle/>
          <a:p>
            <a:r>
              <a:rPr lang="es-ES" sz="2000" dirty="0"/>
              <a:t>Estudio de incidencia en punto de </a:t>
            </a:r>
            <a:r>
              <a:rPr lang="es-ES" sz="2000" dirty="0" err="1"/>
              <a:t>medicion</a:t>
            </a:r>
            <a:r>
              <a:rPr lang="es-ES" sz="2000" dirty="0"/>
              <a:t> TAMANGO</a:t>
            </a:r>
            <a:endParaRPr lang="en-GB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7FE30A-6DC5-44DB-A6A7-82871C0DB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96" y="2117003"/>
            <a:ext cx="5897504" cy="383583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83DECC7-A9D9-4DFF-5D8B-3BC4F14CBBAD}"/>
              </a:ext>
            </a:extLst>
          </p:cNvPr>
          <p:cNvSpPr txBox="1"/>
          <p:nvPr/>
        </p:nvSpPr>
        <p:spPr>
          <a:xfrm>
            <a:off x="7075054" y="2697017"/>
            <a:ext cx="46089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Detectado error o pausa en la medición en el día 2 de julio de 2024. Coincidiendo con las horas de menor actividad para esta planta. Se puede observar el valor 0 entre las 8:30 y 17:30, con una veloz subida para las 18:00, momento en el que fue restablecido el servicio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256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CBD2CC-5990-1BC1-4D01-4259868345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6173" y="226868"/>
            <a:ext cx="5245100" cy="512041"/>
          </a:xfrm>
        </p:spPr>
        <p:txBody>
          <a:bodyPr>
            <a:normAutofit/>
          </a:bodyPr>
          <a:lstStyle/>
          <a:p>
            <a:r>
              <a:rPr lang="en-GB" sz="2000" dirty="0"/>
              <a:t>MEDIA POR HORA. TODAS LAS PLANTAS</a:t>
            </a:r>
          </a:p>
        </p:txBody>
      </p:sp>
      <p:pic>
        <p:nvPicPr>
          <p:cNvPr id="24" name="Marcador de contenido 23">
            <a:extLst>
              <a:ext uri="{FF2B5EF4-FFF2-40B4-BE49-F238E27FC236}">
                <a16:creationId xmlns:a16="http://schemas.microsoft.com/office/drawing/2014/main" id="{0952EC11-8760-5CBA-AD97-41B5CC5AD7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4953" y="1034828"/>
            <a:ext cx="4358772" cy="2372751"/>
          </a:xfr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99769494-9DF5-C281-A6FE-CA775D15B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3" y="3407579"/>
            <a:ext cx="4359442" cy="2372751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78F7842-11E1-E8C3-D01F-289F2B1D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385" y="1045538"/>
            <a:ext cx="4359442" cy="2372751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9DEF5208-C0F9-9E2E-6CC7-9D1F99F52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157" y="2121379"/>
            <a:ext cx="3305890" cy="2329909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8E1D53FF-7377-5A42-4818-C880EA59B5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055" y="3429000"/>
            <a:ext cx="4358772" cy="23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71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CBD2CC-5990-1BC1-4D01-4259868345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52717" y="886692"/>
            <a:ext cx="6695209" cy="794328"/>
          </a:xfrm>
        </p:spPr>
        <p:txBody>
          <a:bodyPr>
            <a:normAutofit/>
          </a:bodyPr>
          <a:lstStyle/>
          <a:p>
            <a:r>
              <a:rPr lang="en-GB" sz="2000" dirty="0"/>
              <a:t>MEDIA POR HORA Y MES. TODAS LAS PLANTAS COMBINADO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ED4237-B5C8-1FAA-86E0-9033968B8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78" y="2133600"/>
            <a:ext cx="4601909" cy="36101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4A019FE-53AF-8C05-8497-E5B1CBAB0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787" y="2133600"/>
            <a:ext cx="5420268" cy="361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32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103" y="578180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ANÁLISIS: OUTLIERS</a:t>
            </a:r>
            <a:endParaRPr lang="en-GB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A3166DD-731E-054F-5D18-16F9E3F54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96105" y="2056750"/>
            <a:ext cx="7992841" cy="4545964"/>
          </a:xfrm>
        </p:spPr>
      </p:pic>
    </p:spTree>
    <p:extLst>
      <p:ext uri="{BB962C8B-B14F-4D97-AF65-F5344CB8AC3E}">
        <p14:creationId xmlns:p14="http://schemas.microsoft.com/office/powerpoint/2010/main" val="3081567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622" y="648377"/>
            <a:ext cx="4603750" cy="955826"/>
          </a:xfrm>
        </p:spPr>
        <p:txBody>
          <a:bodyPr rtlCol="0"/>
          <a:lstStyle/>
          <a:p>
            <a:pPr rtl="0"/>
            <a:r>
              <a:rPr lang="en-GB" dirty="0" err="1"/>
              <a:t>Acciones</a:t>
            </a:r>
            <a:r>
              <a:rPr lang="en-GB" dirty="0"/>
              <a:t> Clave</a:t>
            </a:r>
          </a:p>
        </p:txBody>
      </p:sp>
      <p:pic>
        <p:nvPicPr>
          <p:cNvPr id="55" name="Online Image Placeholder 54" descr="Eye outline">
            <a:extLst>
              <a:ext uri="{FF2B5EF4-FFF2-40B4-BE49-F238E27FC236}">
                <a16:creationId xmlns:a16="http://schemas.microsoft.com/office/drawing/2014/main" id="{1021DF3C-E1FF-4DA0-864D-09513EB043B5}"/>
              </a:ext>
            </a:extLst>
          </p:cNvPr>
          <p:cNvPicPr>
            <a:picLocks noGrp="1" noChangeAspect="1"/>
          </p:cNvPicPr>
          <p:nvPr>
            <p:ph type="clipArt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6302" y="1732830"/>
            <a:ext cx="747216" cy="74721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2876" y="2583287"/>
            <a:ext cx="2554068" cy="110285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rtl="0"/>
            <a:r>
              <a:rPr lang="es-ES" sz="2000" dirty="0"/>
              <a:t>Seguimiento cercano de planta TAMANGO. La más nueva y con más margen de mejora</a:t>
            </a:r>
            <a:endParaRPr lang="en-GB" sz="2000" dirty="0"/>
          </a:p>
        </p:txBody>
      </p:sp>
      <p:pic>
        <p:nvPicPr>
          <p:cNvPr id="57" name="Online Image Placeholder 56" descr="Crown outline">
            <a:extLst>
              <a:ext uri="{FF2B5EF4-FFF2-40B4-BE49-F238E27FC236}">
                <a16:creationId xmlns:a16="http://schemas.microsoft.com/office/drawing/2014/main" id="{DACC8495-03B5-4503-B5F6-5DD3957D8284}"/>
              </a:ext>
            </a:extLst>
          </p:cNvPr>
          <p:cNvPicPr>
            <a:picLocks noGrp="1" noChangeAspect="1"/>
          </p:cNvPicPr>
          <p:nvPr>
            <p:ph type="clipArt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3616" y="1742638"/>
            <a:ext cx="746125" cy="74612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FD8F96-CA3F-4A9C-92B4-33CDCC3719A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10592" y="2656804"/>
            <a:ext cx="2273124" cy="955825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en-GB" sz="2600" dirty="0" err="1"/>
              <a:t>Profundizar</a:t>
            </a:r>
            <a:r>
              <a:rPr lang="en-GB" sz="2600" dirty="0"/>
              <a:t> </a:t>
            </a:r>
            <a:r>
              <a:rPr lang="en-GB" sz="2600" dirty="0" err="1"/>
              <a:t>estudio</a:t>
            </a:r>
            <a:r>
              <a:rPr lang="en-GB" sz="2600" dirty="0"/>
              <a:t> de </a:t>
            </a:r>
            <a:r>
              <a:rPr lang="en-GB" sz="2600" dirty="0" err="1"/>
              <a:t>picos</a:t>
            </a:r>
            <a:r>
              <a:rPr lang="en-GB" sz="2600" dirty="0"/>
              <a:t> de </a:t>
            </a:r>
            <a:r>
              <a:rPr lang="en-GB" sz="2600" dirty="0" err="1"/>
              <a:t>rendimiento</a:t>
            </a:r>
            <a:r>
              <a:rPr lang="en-GB" sz="2600" dirty="0"/>
              <a:t> </a:t>
            </a:r>
            <a:r>
              <a:rPr lang="en-GB" sz="2600" dirty="0" err="1"/>
              <a:t>en</a:t>
            </a:r>
            <a:r>
              <a:rPr lang="en-GB" sz="2600" dirty="0"/>
              <a:t> </a:t>
            </a:r>
            <a:r>
              <a:rPr lang="en-GB" sz="2600" dirty="0" err="1"/>
              <a:t>plantas</a:t>
            </a:r>
            <a:r>
              <a:rPr lang="en-GB" sz="2600" dirty="0"/>
              <a:t> </a:t>
            </a:r>
            <a:r>
              <a:rPr lang="en-GB" sz="2600" dirty="0" err="1"/>
              <a:t>como</a:t>
            </a:r>
            <a:r>
              <a:rPr lang="en-GB" sz="2600" dirty="0"/>
              <a:t> RENGO Y CURICO</a:t>
            </a:r>
          </a:p>
          <a:p>
            <a:pPr lvl="0" rtl="0"/>
            <a:endParaRPr lang="en-GB" dirty="0"/>
          </a:p>
          <a:p>
            <a:pPr rtl="0"/>
            <a:endParaRPr lang="en-GB" dirty="0"/>
          </a:p>
        </p:txBody>
      </p:sp>
      <p:pic>
        <p:nvPicPr>
          <p:cNvPr id="59" name="Online Image Placeholder 58" descr="Megaphone outline">
            <a:extLst>
              <a:ext uri="{FF2B5EF4-FFF2-40B4-BE49-F238E27FC236}">
                <a16:creationId xmlns:a16="http://schemas.microsoft.com/office/drawing/2014/main" id="{9EF3ADC3-F0F3-4194-95FB-D27EEB17ED2B}"/>
              </a:ext>
            </a:extLst>
          </p:cNvPr>
          <p:cNvPicPr>
            <a:picLocks noGrp="1" noChangeAspect="1"/>
          </p:cNvPicPr>
          <p:nvPr>
            <p:ph type="clipArt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7001" y="4162237"/>
            <a:ext cx="747216" cy="74721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152323-48DA-4D9E-B88F-B9599ED34B7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10592" y="5143143"/>
            <a:ext cx="2554069" cy="955826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 sz="2000" dirty="0"/>
              <a:t>Profundizar entendimiento de correlación entre localización y mediciones</a:t>
            </a:r>
            <a:endParaRPr lang="en-GB" sz="2000" dirty="0"/>
          </a:p>
        </p:txBody>
      </p:sp>
      <p:pic>
        <p:nvPicPr>
          <p:cNvPr id="61" name="Online Image Placeholder 60" descr="Money outline">
            <a:extLst>
              <a:ext uri="{FF2B5EF4-FFF2-40B4-BE49-F238E27FC236}">
                <a16:creationId xmlns:a16="http://schemas.microsoft.com/office/drawing/2014/main" id="{7ADEB4E8-31CB-4828-A313-54A0483A21EC}"/>
              </a:ext>
            </a:extLst>
          </p:cNvPr>
          <p:cNvPicPr>
            <a:picLocks noGrp="1" noChangeAspect="1"/>
          </p:cNvPicPr>
          <p:nvPr>
            <p:ph type="clipArt"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78787" y="4162237"/>
            <a:ext cx="746125" cy="74612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82B5BC2-22E9-48C4-9B94-941BE14101A9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732876" y="5134133"/>
            <a:ext cx="2554069" cy="868087"/>
          </a:xfr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Aprendizaje sobre planta URIBE</a:t>
            </a:r>
            <a:endParaRPr lang="en-GB" sz="2000" dirty="0"/>
          </a:p>
          <a:p>
            <a:pPr rtl="0"/>
            <a:endParaRPr lang="en-GB" dirty="0"/>
          </a:p>
        </p:txBody>
      </p:sp>
      <p:pic>
        <p:nvPicPr>
          <p:cNvPr id="13" name="Picture Placeholder 12" descr="Diana con relleno sólido">
            <a:extLst>
              <a:ext uri="{FF2B5EF4-FFF2-40B4-BE49-F238E27FC236}">
                <a16:creationId xmlns:a16="http://schemas.microsoft.com/office/drawing/2014/main" id="{190360CE-E8E9-4921-ACEE-1768F9BC36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007351" y="572886"/>
            <a:ext cx="4608577" cy="5709042"/>
          </a:xfr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pPr algn="ctr" rtl="0"/>
            <a:r>
              <a:rPr lang="en-GB" dirty="0"/>
              <a:t>  </a:t>
            </a:r>
            <a:r>
              <a:rPr lang="en-GB" dirty="0" err="1"/>
              <a:t>Contacto</a:t>
            </a:r>
            <a:r>
              <a:rPr lang="en-GB" dirty="0"/>
              <a:t>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/>
          </a:bodyPr>
          <a:lstStyle/>
          <a:p>
            <a:pPr algn="ctr" rtl="0"/>
            <a:r>
              <a:rPr lang="en-GB" sz="2400" dirty="0">
                <a:solidFill>
                  <a:schemeClr val="accent1"/>
                </a:solidFill>
              </a:rPr>
              <a:t>rivasoballe@gmail.com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590931F-0DD3-E49A-EF94-1A0CF91E8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76" y="313459"/>
            <a:ext cx="4981575" cy="38481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B9224AF-6450-5564-7FC9-428746D9A989}"/>
              </a:ext>
            </a:extLst>
          </p:cNvPr>
          <p:cNvSpPr txBox="1"/>
          <p:nvPr/>
        </p:nvSpPr>
        <p:spPr>
          <a:xfrm>
            <a:off x="6908800" y="1693333"/>
            <a:ext cx="4981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¡GRACIAS!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en-GB" sz="3200" dirty="0"/>
              <a:t>AGENDA</a:t>
            </a:r>
          </a:p>
        </p:txBody>
      </p: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393309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018" y="448141"/>
            <a:ext cx="5934508" cy="1639886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OBJETIVO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82C08C1-60E7-B670-E268-B5EAA86556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302" b="13114"/>
          <a:stretch/>
        </p:blipFill>
        <p:spPr>
          <a:xfrm>
            <a:off x="960408" y="1268084"/>
            <a:ext cx="4914181" cy="21609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0FADFEB-5D6A-54F9-1A07-601FFD9D9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08" y="3429000"/>
            <a:ext cx="2447026" cy="22393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E748B6B-8F7B-243B-843F-B9EF46B34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434" y="3428999"/>
            <a:ext cx="2476859" cy="223936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D8C6C8F-E9AD-700C-2896-DD99D14D8C73}"/>
              </a:ext>
            </a:extLst>
          </p:cNvPr>
          <p:cNvSpPr txBox="1"/>
          <p:nvPr/>
        </p:nvSpPr>
        <p:spPr>
          <a:xfrm>
            <a:off x="6219394" y="2967360"/>
            <a:ext cx="52103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1"/>
                </a:solidFill>
              </a:rPr>
              <a:t>ENTENDER LA GENERACIÓN EN MWH DE 5 PUNTOS DE MEDICION EN 5 PLANTAS DISTINTAS.</a:t>
            </a:r>
          </a:p>
          <a:p>
            <a:endParaRPr lang="es-ES" dirty="0"/>
          </a:p>
          <a:p>
            <a:r>
              <a:rPr lang="es-ES" dirty="0"/>
              <a:t>Mediante manejo de </a:t>
            </a:r>
            <a:r>
              <a:rPr lang="es-ES" dirty="0" err="1"/>
              <a:t>APIs</a:t>
            </a:r>
            <a:r>
              <a:rPr lang="es-ES" dirty="0"/>
              <a:t>, extracción y análisis de datos. Destacando los resultados obtenidos, la metodología y lógica de trabajo utilizadas.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372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018" y="448141"/>
            <a:ext cx="5934508" cy="1639886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OBJETIVO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82C08C1-60E7-B670-E268-B5EAA86556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302" b="13114"/>
          <a:stretch/>
        </p:blipFill>
        <p:spPr>
          <a:xfrm>
            <a:off x="2724192" y="1800720"/>
            <a:ext cx="5567552" cy="244822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0FADFEB-5D6A-54F9-1A07-601FFD9D9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191" y="3951207"/>
            <a:ext cx="2772373" cy="25371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E748B6B-8F7B-243B-843F-B9EF46B34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5571" y="3951207"/>
            <a:ext cx="2806173" cy="25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09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32" y="1770892"/>
            <a:ext cx="2926190" cy="4002222"/>
          </a:xfrm>
        </p:spPr>
        <p:txBody>
          <a:bodyPr rtlCol="0">
            <a:normAutofit/>
          </a:bodyPr>
          <a:lstStyle/>
          <a:p>
            <a:pPr algn="r" rtl="0"/>
            <a:r>
              <a:rPr lang="es-ES" sz="3300" dirty="0">
                <a:solidFill>
                  <a:schemeClr val="bg1"/>
                </a:solidFill>
              </a:rPr>
              <a:t>N</a:t>
            </a:r>
            <a:r>
              <a:rPr lang="en-GB" sz="3300" dirty="0">
                <a:solidFill>
                  <a:schemeClr val="bg1"/>
                </a:solidFill>
              </a:rPr>
              <a:t>UESTRO PROPÓSITO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F73EA10-6266-FD1D-EFAC-7A0C6FF9B87D}"/>
              </a:ext>
            </a:extLst>
          </p:cNvPr>
          <p:cNvSpPr txBox="1"/>
          <p:nvPr/>
        </p:nvSpPr>
        <p:spPr>
          <a:xfrm>
            <a:off x="4507121" y="968849"/>
            <a:ext cx="6305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accent6"/>
                </a:solidFill>
              </a:rPr>
              <a:t>DESCUBRIR</a:t>
            </a:r>
            <a:r>
              <a:rPr lang="es-ES" sz="2000" dirty="0">
                <a:solidFill>
                  <a:schemeClr val="accent6"/>
                </a:solidFill>
              </a:rPr>
              <a:t>, </a:t>
            </a:r>
            <a:r>
              <a:rPr lang="es-ES" sz="2800" dirty="0">
                <a:solidFill>
                  <a:schemeClr val="accent6"/>
                </a:solidFill>
              </a:rPr>
              <a:t>ENTENDER</a:t>
            </a:r>
            <a:r>
              <a:rPr lang="es-ES" sz="2000" dirty="0">
                <a:solidFill>
                  <a:schemeClr val="accent6"/>
                </a:solidFill>
              </a:rPr>
              <a:t> Y </a:t>
            </a:r>
            <a:r>
              <a:rPr lang="es-ES" sz="2800" dirty="0">
                <a:solidFill>
                  <a:schemeClr val="accent6"/>
                </a:solidFill>
              </a:rPr>
              <a:t>EXPLICAR</a:t>
            </a:r>
            <a:r>
              <a:rPr lang="es-ES" sz="2000" b="1" dirty="0">
                <a:solidFill>
                  <a:schemeClr val="accent6"/>
                </a:solidFill>
              </a:rPr>
              <a:t>:</a:t>
            </a:r>
          </a:p>
          <a:p>
            <a:pPr algn="ctr"/>
            <a:r>
              <a:rPr lang="es-ES" sz="2000" dirty="0"/>
              <a:t>5 PROYECTOS DE GENERACIÓN DE ENERGÍA</a:t>
            </a:r>
            <a:endParaRPr lang="en-GB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CD93EC-1E80-1EFB-4269-6F87A64D7597}"/>
              </a:ext>
            </a:extLst>
          </p:cNvPr>
          <p:cNvSpPr txBox="1"/>
          <p:nvPr/>
        </p:nvSpPr>
        <p:spPr>
          <a:xfrm>
            <a:off x="4375675" y="2638266"/>
            <a:ext cx="656791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/>
              <a:t>OBTENCIÓN DE DATOS. </a:t>
            </a:r>
            <a:r>
              <a:rPr lang="es-ES" sz="1200" dirty="0"/>
              <a:t>MANEJO DE APIS Y GESTIÓN DE RESULTADOS</a:t>
            </a:r>
          </a:p>
          <a:p>
            <a:pPr marL="342900" indent="-342900">
              <a:buFont typeface="+mj-lt"/>
              <a:buAutoNum type="arabicPeriod"/>
            </a:pPr>
            <a:endParaRPr lang="es-ES" sz="1200" dirty="0"/>
          </a:p>
          <a:p>
            <a:pPr marL="342900" indent="-342900">
              <a:buFont typeface="+mj-lt"/>
              <a:buAutoNum type="arabicPeriod"/>
            </a:pPr>
            <a:endParaRPr lang="es-ES" sz="1200" dirty="0"/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LOS PROYECTOS. </a:t>
            </a:r>
            <a:r>
              <a:rPr lang="es-ES" sz="1200" dirty="0"/>
              <a:t>UN VISTAZO GENERAL</a:t>
            </a:r>
          </a:p>
          <a:p>
            <a:pPr marL="342900" indent="-342900">
              <a:buFont typeface="+mj-lt"/>
              <a:buAutoNum type="arabicPeriod"/>
            </a:pPr>
            <a:endParaRPr lang="es-ES" sz="1200" dirty="0"/>
          </a:p>
          <a:p>
            <a:pPr marL="342900" indent="-342900">
              <a:buFont typeface="+mj-lt"/>
              <a:buAutoNum type="arabicPeriod"/>
            </a:pPr>
            <a:endParaRPr lang="es-ES" sz="1200" dirty="0"/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ANÁLISIS. </a:t>
            </a:r>
            <a:r>
              <a:rPr lang="es-ES" sz="1200" dirty="0"/>
              <a:t>EXCEL &amp; PYTHON</a:t>
            </a:r>
          </a:p>
          <a:p>
            <a:pPr marL="342900" indent="-342900">
              <a:buFont typeface="+mj-lt"/>
              <a:buAutoNum type="arabicPeriod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CONCLUSIONES. </a:t>
            </a:r>
            <a:r>
              <a:rPr lang="es-ES" sz="1200" dirty="0"/>
              <a:t>SIGUIENTES PASOS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0224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006" y="-819943"/>
            <a:ext cx="5934508" cy="1639886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OBTENCIÓN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AF1B7C-FC8E-08D7-7472-061B079F2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43" y="5230370"/>
            <a:ext cx="2803585" cy="159355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6624930-2D7A-1F32-C0CF-5583985F6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276" y="1733911"/>
            <a:ext cx="6303890" cy="32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0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831" y="541236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El Proyecto: </a:t>
            </a:r>
            <a:r>
              <a:rPr lang="en-GB" dirty="0" err="1"/>
              <a:t>Obtención</a:t>
            </a:r>
            <a:r>
              <a:rPr lang="en-GB" dirty="0"/>
              <a:t> de </a:t>
            </a:r>
            <a:r>
              <a:rPr lang="en-GB" dirty="0" err="1"/>
              <a:t>datos</a:t>
            </a:r>
            <a:endParaRPr lang="en-GB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8A1649C-2480-A73D-DDE8-B977A9FA8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0" dirty="0">
                <a:solidFill>
                  <a:srgbClr val="D4D4D4"/>
                </a:solidFill>
                <a:effectLst/>
              </a:rPr>
              <a:t>CONEXIÓN A API</a:t>
            </a:r>
          </a:p>
          <a:p>
            <a:endParaRPr lang="es-ES" b="0" dirty="0">
              <a:solidFill>
                <a:srgbClr val="D4D4D4"/>
              </a:solidFill>
              <a:effectLst/>
            </a:endParaRPr>
          </a:p>
          <a:p>
            <a:r>
              <a:rPr lang="es-ES" b="0" dirty="0">
                <a:solidFill>
                  <a:srgbClr val="D4D4D4"/>
                </a:solidFill>
                <a:effectLst/>
              </a:rPr>
              <a:t>- 1) Acceso y conexión a API del Coordinador </a:t>
            </a:r>
            <a:r>
              <a:rPr lang="es-ES" b="0" dirty="0" err="1">
                <a:solidFill>
                  <a:srgbClr val="D4D4D4"/>
                </a:solidFill>
                <a:effectLst/>
              </a:rPr>
              <a:t>Electrico</a:t>
            </a:r>
            <a:r>
              <a:rPr lang="es-ES" b="0" dirty="0">
                <a:solidFill>
                  <a:srgbClr val="D4D4D4"/>
                </a:solidFill>
                <a:effectLst/>
              </a:rPr>
              <a:t> Nacional de Chile</a:t>
            </a:r>
          </a:p>
          <a:p>
            <a:r>
              <a:rPr lang="es-ES" b="0" dirty="0">
                <a:solidFill>
                  <a:srgbClr val="D4D4D4"/>
                </a:solidFill>
                <a:effectLst/>
              </a:rPr>
              <a:t>- 2) Compilación, lim</a:t>
            </a:r>
            <a:r>
              <a:rPr lang="es-ES" dirty="0">
                <a:solidFill>
                  <a:srgbClr val="D4D4D4"/>
                </a:solidFill>
              </a:rPr>
              <a:t>pieza y tratamiento respuesta conseguida</a:t>
            </a:r>
          </a:p>
          <a:p>
            <a:r>
              <a:rPr lang="es-ES" b="0" dirty="0">
                <a:solidFill>
                  <a:srgbClr val="D4D4D4"/>
                </a:solidFill>
                <a:effectLst/>
              </a:rPr>
              <a:t>- 3) Código accesible</a:t>
            </a:r>
          </a:p>
        </p:txBody>
      </p:sp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CBD2CC-5990-1BC1-4D01-42598683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0640" y="707047"/>
            <a:ext cx="9624960" cy="1080938"/>
          </a:xfrm>
        </p:spPr>
        <p:txBody>
          <a:bodyPr/>
          <a:lstStyle/>
          <a:p>
            <a:r>
              <a:rPr lang="en-GB" dirty="0"/>
              <a:t>Datos </a:t>
            </a:r>
            <a:r>
              <a:rPr lang="en-GB" dirty="0" err="1"/>
              <a:t>utilizados</a:t>
            </a:r>
            <a:endParaRPr lang="en-GB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F132835-7668-FE0A-8454-E152C611D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549" y="3049864"/>
            <a:ext cx="3070034" cy="576262"/>
          </a:xfrm>
        </p:spPr>
        <p:txBody>
          <a:bodyPr/>
          <a:lstStyle/>
          <a:p>
            <a:pPr algn="ctr"/>
            <a:r>
              <a:rPr lang="es-ES" sz="2000" dirty="0"/>
              <a:t>PUNTOS</a:t>
            </a:r>
            <a:r>
              <a:rPr lang="es-ES" dirty="0"/>
              <a:t> </a:t>
            </a:r>
            <a:r>
              <a:rPr lang="es-ES" sz="2000" dirty="0"/>
              <a:t>DE MEDICIÓN</a:t>
            </a:r>
            <a:endParaRPr lang="en-GB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1307B61-0FEA-B4F8-9B32-A1FF88076A57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47630" y="3735664"/>
            <a:ext cx="3049702" cy="2913513"/>
          </a:xfrm>
        </p:spPr>
        <p:txBody>
          <a:bodyPr/>
          <a:lstStyle/>
          <a:p>
            <a:pPr marR="0" lvl="0" algn="ctr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GB" sz="1600" b="1" u="sng" dirty="0"/>
              <a:t>5 PLANTAS </a:t>
            </a:r>
            <a:r>
              <a:rPr lang="en-GB" sz="1600" dirty="0"/>
              <a:t>INDIVIDUALMENTE ANALIZADAS EN 5 PUNTOS DE MEDICIÓN. </a:t>
            </a:r>
          </a:p>
          <a:p>
            <a:pPr marR="0" lvl="0" algn="ctr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GB" sz="1600" dirty="0"/>
              <a:t>Uribe (Antofagasta), </a:t>
            </a:r>
            <a:r>
              <a:rPr lang="en-GB" sz="1600" dirty="0" err="1"/>
              <a:t>Tamango</a:t>
            </a:r>
            <a:r>
              <a:rPr lang="en-GB" sz="1600" dirty="0"/>
              <a:t> (</a:t>
            </a:r>
            <a:r>
              <a:rPr lang="en-GB" sz="1600" dirty="0" err="1"/>
              <a:t>Región</a:t>
            </a:r>
            <a:r>
              <a:rPr lang="en-GB" sz="1600" dirty="0"/>
              <a:t> del Maule), Rengo (R. </a:t>
            </a:r>
            <a:r>
              <a:rPr lang="en-GB" sz="1600" dirty="0" err="1"/>
              <a:t>Libertador</a:t>
            </a:r>
            <a:r>
              <a:rPr lang="en-GB" sz="1600" dirty="0"/>
              <a:t>), </a:t>
            </a:r>
            <a:r>
              <a:rPr lang="en-GB" sz="1600" dirty="0" err="1"/>
              <a:t>Malloco</a:t>
            </a:r>
            <a:r>
              <a:rPr lang="en-GB" sz="1600" dirty="0"/>
              <a:t> (Santiago), </a:t>
            </a:r>
            <a:r>
              <a:rPr lang="en-GB" sz="1600" dirty="0" err="1"/>
              <a:t>Curico</a:t>
            </a:r>
            <a:r>
              <a:rPr lang="en-GB" sz="1600" dirty="0"/>
              <a:t> (R. </a:t>
            </a:r>
            <a:r>
              <a:rPr lang="en-GB" sz="1600" dirty="0" err="1"/>
              <a:t>Curicó</a:t>
            </a:r>
            <a:r>
              <a:rPr lang="en-GB" sz="1600" dirty="0"/>
              <a:t>)</a:t>
            </a:r>
          </a:p>
          <a:p>
            <a:endParaRPr lang="en-GB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3044E6D-DD85-919B-B950-7793B073E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72628" y="3049864"/>
            <a:ext cx="3063240" cy="576262"/>
          </a:xfrm>
        </p:spPr>
        <p:txBody>
          <a:bodyPr/>
          <a:lstStyle/>
          <a:p>
            <a:pPr algn="ctr"/>
            <a:r>
              <a:rPr lang="es-ES" sz="2000" dirty="0"/>
              <a:t>VARIEDAD</a:t>
            </a:r>
            <a:endParaRPr lang="en-GB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51641C4-6CAD-79E8-61B8-D25BD86B2352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162073" y="3735664"/>
            <a:ext cx="3063240" cy="2913513"/>
          </a:xfrm>
        </p:spPr>
        <p:txBody>
          <a:bodyPr>
            <a:normAutofit/>
          </a:bodyPr>
          <a:lstStyle/>
          <a:p>
            <a:pPr algn="ctr"/>
            <a:r>
              <a:rPr lang="es-ES" sz="1600" dirty="0"/>
              <a:t>MEDICIONES CADA 15 MINUTOS, LAS 24 HORAS DEL DÍA, EN UN TOTAL DE </a:t>
            </a:r>
            <a:r>
              <a:rPr lang="es-ES" sz="1600" b="1" u="sng" dirty="0"/>
              <a:t>3 MESES</a:t>
            </a:r>
            <a:endParaRPr lang="en-GB" sz="1600" b="1" u="sng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71F3B22-DA82-C989-44E7-BCE1F4DDD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40759" y="3049864"/>
            <a:ext cx="3070025" cy="576262"/>
          </a:xfrm>
        </p:spPr>
        <p:txBody>
          <a:bodyPr/>
          <a:lstStyle/>
          <a:p>
            <a:pPr algn="ctr"/>
            <a:r>
              <a:rPr lang="es-ES" dirty="0"/>
              <a:t>VOLUMEN</a:t>
            </a:r>
            <a:endParaRPr lang="en-GB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85132CF-07CC-F33E-2118-369A5E2C2E4D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440759" y="3735664"/>
            <a:ext cx="3070025" cy="2913513"/>
          </a:xfrm>
        </p:spPr>
        <p:txBody>
          <a:bodyPr/>
          <a:lstStyle/>
          <a:p>
            <a:pPr algn="ctr"/>
            <a:r>
              <a:rPr lang="es-ES" b="1" u="sng" dirty="0"/>
              <a:t>MÁS DE 200K </a:t>
            </a:r>
            <a:r>
              <a:rPr lang="es-ES" dirty="0"/>
              <a:t>REGISTROS TRATADOS</a:t>
            </a:r>
            <a:endParaRPr lang="en-GB" dirty="0"/>
          </a:p>
        </p:txBody>
      </p:sp>
      <p:pic>
        <p:nvPicPr>
          <p:cNvPr id="11" name="Online Image Placeholder 14" descr="New outline">
            <a:extLst>
              <a:ext uri="{FF2B5EF4-FFF2-40B4-BE49-F238E27FC236}">
                <a16:creationId xmlns:a16="http://schemas.microsoft.com/office/drawing/2014/main" id="{B615892C-FE39-DB86-8C09-06C58DC3A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216" y="5731709"/>
            <a:ext cx="746125" cy="74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59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CBD2CC-5990-1BC1-4D01-42598683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485" y="790173"/>
            <a:ext cx="9613861" cy="1080938"/>
          </a:xfrm>
        </p:spPr>
        <p:txBody>
          <a:bodyPr/>
          <a:lstStyle/>
          <a:p>
            <a:r>
              <a:rPr lang="en-GB" dirty="0"/>
              <a:t>Datos </a:t>
            </a:r>
            <a:r>
              <a:rPr lang="en-GB" dirty="0" err="1"/>
              <a:t>utilizados</a:t>
            </a:r>
            <a:r>
              <a:rPr lang="en-GB" dirty="0"/>
              <a:t>: BASE DE DATOS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3F2F49AD-3D13-7834-70A8-1417E5EC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3001534"/>
            <a:ext cx="4934270" cy="2775527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C23BA5C-7050-7EF0-9AC3-C815B17944CA}"/>
              </a:ext>
            </a:extLst>
          </p:cNvPr>
          <p:cNvSpPr txBox="1"/>
          <p:nvPr/>
        </p:nvSpPr>
        <p:spPr>
          <a:xfrm>
            <a:off x="6096000" y="3103418"/>
            <a:ext cx="57357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Base de datos desplegada en entorno Cloud (AWS RDS) para mayor escalabilidad.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Acceso libre para el personal de </a:t>
            </a:r>
            <a:r>
              <a:rPr lang="es-ES" dirty="0" err="1"/>
              <a:t>Grenergy</a:t>
            </a:r>
            <a:r>
              <a:rPr lang="es-ES" dirty="0"/>
              <a:t> a través de Python, MySQL y otros.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Volcado de información en estructura relacional de tablas, fácilmente modificable y ampliable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3027937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128</TotalTime>
  <Words>541</Words>
  <Application>Microsoft Office PowerPoint</Application>
  <PresentationFormat>Panorámica</PresentationFormat>
  <Paragraphs>144</Paragraphs>
  <Slides>17</Slides>
  <Notes>12</Notes>
  <HiddenSlides>1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Trebuchet MS</vt:lpstr>
      <vt:lpstr>Berlín</vt:lpstr>
      <vt:lpstr>LA ENERGÍA EN CHILE. UNA CUESTIÓN DE SOL</vt:lpstr>
      <vt:lpstr>AGENDA</vt:lpstr>
      <vt:lpstr>OBJETIVO</vt:lpstr>
      <vt:lpstr>OBJETIVO</vt:lpstr>
      <vt:lpstr>NUESTRO PROPÓSITO</vt:lpstr>
      <vt:lpstr>OBTENCIÓN</vt:lpstr>
      <vt:lpstr>El Proyecto: Obtención de datos</vt:lpstr>
      <vt:lpstr>Datos utilizados</vt:lpstr>
      <vt:lpstr>Datos utilizados: BASE DE DATOS</vt:lpstr>
      <vt:lpstr>ANÁLISIS: TABLAS DE DATOS</vt:lpstr>
      <vt:lpstr>ANÁLISIS: GRAFICO 1</vt:lpstr>
      <vt:lpstr>Estudio de incidencia en punto de medicion TAMANGO</vt:lpstr>
      <vt:lpstr>MEDIA POR HORA. TODAS LAS PLANTAS</vt:lpstr>
      <vt:lpstr>MEDIA POR HORA Y MES. TODAS LAS PLANTAS COMBINADO</vt:lpstr>
      <vt:lpstr>ANÁLISIS: OUTLIERS</vt:lpstr>
      <vt:lpstr>Acciones Clave</vt:lpstr>
      <vt:lpstr>  Contacto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Jared Rivas</dc:creator>
  <cp:lastModifiedBy>Jared Rivas</cp:lastModifiedBy>
  <cp:revision>1</cp:revision>
  <dcterms:created xsi:type="dcterms:W3CDTF">2024-09-02T04:20:45Z</dcterms:created>
  <dcterms:modified xsi:type="dcterms:W3CDTF">2024-09-02T06:29:19Z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